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BE69-8E26-5D4C-8DF2-8B8E6F87B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Recommendation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Similarities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Venues</a:t>
            </a:r>
            <a:br>
              <a:rPr lang="tr-T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6FFE9-4D2C-5641-8E03-D37187052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Musa </a:t>
            </a:r>
            <a:r>
              <a:rPr lang="en-US" dirty="0" err="1"/>
              <a:t>şahin</a:t>
            </a:r>
            <a:r>
              <a:rPr lang="en-US" dirty="0"/>
              <a:t> – IBM data science course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92130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0B2A-7872-3E40-A5D6-346F74C1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r>
              <a:rPr lang="tr-TR" dirty="0"/>
              <a:t>/Business Problem</a:t>
            </a:r>
            <a:br>
              <a:rPr lang="tr-TR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FDA1C-AA2A-0E45-A954-921E6AFF3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990850"/>
            <a:ext cx="3627253" cy="3416300"/>
          </a:xfrm>
        </p:spPr>
        <p:txBody>
          <a:bodyPr/>
          <a:lstStyle/>
          <a:p>
            <a:r>
              <a:rPr lang="en-US" dirty="0"/>
              <a:t>People want to see similar cities when they move.</a:t>
            </a:r>
          </a:p>
          <a:p>
            <a:r>
              <a:rPr lang="en-US" dirty="0"/>
              <a:t>Real estate companies can recommend similar places to their customers.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527E3-170B-1143-ABC8-6590AE169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990850"/>
            <a:ext cx="3975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D1A9-DC36-124E-B744-CF305075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0DACAD-B389-4E45-9ED6-B45E0D3813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300" y="2399427"/>
            <a:ext cx="8824913" cy="2195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B23F1F-1880-C74E-ADC6-46C1629D6234}"/>
              </a:ext>
            </a:extLst>
          </p:cNvPr>
          <p:cNvSpPr txBox="1"/>
          <p:nvPr/>
        </p:nvSpPr>
        <p:spPr>
          <a:xfrm>
            <a:off x="1384300" y="4729162"/>
            <a:ext cx="2887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includes frequency of each venue for the neighborhood. One for Manhattan and one for Toronto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72492-D594-054A-9AB2-354AB248D385}"/>
              </a:ext>
            </a:extLst>
          </p:cNvPr>
          <p:cNvSpPr txBox="1"/>
          <p:nvPr/>
        </p:nvSpPr>
        <p:spPr>
          <a:xfrm>
            <a:off x="6786563" y="5006160"/>
            <a:ext cx="3919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Foursquare API parameters:</a:t>
            </a:r>
          </a:p>
          <a:p>
            <a:r>
              <a:rPr lang="en-US" dirty="0"/>
              <a:t>Radius: 500 meters</a:t>
            </a:r>
          </a:p>
          <a:p>
            <a:r>
              <a:rPr lang="en-US" dirty="0"/>
              <a:t>Limit: 30 venues</a:t>
            </a:r>
          </a:p>
          <a:p>
            <a:r>
              <a:rPr lang="en-US" dirty="0"/>
              <a:t>Location: Neighborhood location</a:t>
            </a:r>
          </a:p>
        </p:txBody>
      </p:sp>
    </p:spTree>
    <p:extLst>
      <p:ext uri="{BB962C8B-B14F-4D97-AF65-F5344CB8AC3E}">
        <p14:creationId xmlns:p14="http://schemas.microsoft.com/office/powerpoint/2010/main" val="356548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1369-5651-6349-8710-830CE857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7407D4-255C-0F4A-8B1D-955037B5FB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525616"/>
            <a:ext cx="8824913" cy="1114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09FCC-56B9-B446-B8CC-3AFA2B3E7EA0}"/>
              </a:ext>
            </a:extLst>
          </p:cNvPr>
          <p:cNvSpPr txBox="1"/>
          <p:nvPr/>
        </p:nvSpPr>
        <p:spPr>
          <a:xfrm>
            <a:off x="1300163" y="4271963"/>
            <a:ext cx="87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and Manhattan data frames do not have same venue categories.</a:t>
            </a:r>
          </a:p>
          <a:p>
            <a:r>
              <a:rPr lang="en-US" dirty="0"/>
              <a:t>135 mutual venues must be considered, different ones are dropped from data frames.</a:t>
            </a:r>
          </a:p>
        </p:txBody>
      </p:sp>
    </p:spTree>
    <p:extLst>
      <p:ext uri="{BB962C8B-B14F-4D97-AF65-F5344CB8AC3E}">
        <p14:creationId xmlns:p14="http://schemas.microsoft.com/office/powerpoint/2010/main" val="4112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A30D-A341-3845-AAE9-EB9854A4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8A4DA-3C1E-0C44-A297-E9098EED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2552700"/>
            <a:ext cx="7137400" cy="175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717FA-481D-BF48-A01B-A19294FF9833}"/>
              </a:ext>
            </a:extLst>
          </p:cNvPr>
          <p:cNvSpPr txBox="1"/>
          <p:nvPr/>
        </p:nvSpPr>
        <p:spPr>
          <a:xfrm>
            <a:off x="1528763" y="4443413"/>
            <a:ext cx="898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 = sum of products of same venue category frequencies</a:t>
            </a:r>
          </a:p>
          <a:p>
            <a:r>
              <a:rPr lang="en-US" dirty="0"/>
              <a:t>Similarity matrix consist of similarity scores.</a:t>
            </a:r>
          </a:p>
        </p:txBody>
      </p:sp>
    </p:spTree>
    <p:extLst>
      <p:ext uri="{BB962C8B-B14F-4D97-AF65-F5344CB8AC3E}">
        <p14:creationId xmlns:p14="http://schemas.microsoft.com/office/powerpoint/2010/main" val="185113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A67B-7F2F-3847-99DC-DD8159C7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BCDB5D-7662-DC45-9F26-192BB61CDE1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65" y="2386013"/>
            <a:ext cx="8001000" cy="43148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20D041-2E38-8741-8F8D-BF1E27788C05}"/>
              </a:ext>
            </a:extLst>
          </p:cNvPr>
          <p:cNvCxnSpPr/>
          <p:nvPr/>
        </p:nvCxnSpPr>
        <p:spPr>
          <a:xfrm>
            <a:off x="7000874" y="4729163"/>
            <a:ext cx="514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12FC93-E3FB-FF42-8841-86C07E8AF350}"/>
              </a:ext>
            </a:extLst>
          </p:cNvPr>
          <p:cNvCxnSpPr/>
          <p:nvPr/>
        </p:nvCxnSpPr>
        <p:spPr>
          <a:xfrm>
            <a:off x="7010398" y="3195631"/>
            <a:ext cx="514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9A62AA-118D-D64C-A59E-BEB51F53E06D}"/>
              </a:ext>
            </a:extLst>
          </p:cNvPr>
          <p:cNvCxnSpPr/>
          <p:nvPr/>
        </p:nvCxnSpPr>
        <p:spPr>
          <a:xfrm>
            <a:off x="852481" y="4767259"/>
            <a:ext cx="514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BFF0C7-136D-8D47-AA13-754AFAF1C6AA}"/>
              </a:ext>
            </a:extLst>
          </p:cNvPr>
          <p:cNvSpPr txBox="1"/>
          <p:nvPr/>
        </p:nvSpPr>
        <p:spPr>
          <a:xfrm>
            <a:off x="8972550" y="3195631"/>
            <a:ext cx="237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similarity score between Christie and Central Harlem is 0.010417</a:t>
            </a:r>
          </a:p>
        </p:txBody>
      </p:sp>
    </p:spTree>
    <p:extLst>
      <p:ext uri="{BB962C8B-B14F-4D97-AF65-F5344CB8AC3E}">
        <p14:creationId xmlns:p14="http://schemas.microsoft.com/office/powerpoint/2010/main" val="424159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E896-C8AA-8840-9608-64AAC946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F7723-E0F8-7648-9B47-56AF3D56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First three recommendation pair: 'Stuyvesant Town' - 'Rosedale’, 'Battery Park City' - 'Rosedale' and 'Stuyvesant Town' - 'Moore Park, Summerhill East’. All neighborhoods have parks substantially.</a:t>
            </a:r>
          </a:p>
          <a:p>
            <a:pPr lvl="0"/>
            <a:r>
              <a:rPr lang="en-US" dirty="0"/>
              <a:t>Coffee shops are most frequent venue in the Central Bay Street. Recommendations for this neighborhood: Hamilton Heights, Carnegie Hill, Morningside Heights and Murray Hill.</a:t>
            </a:r>
            <a:r>
              <a:rPr lang="tr-TR" dirty="0"/>
              <a:t> </a:t>
            </a:r>
            <a:r>
              <a:rPr lang="en-US" dirty="0"/>
              <a:t>They have many coffee shops as well.</a:t>
            </a:r>
          </a:p>
          <a:p>
            <a:pPr lvl="0"/>
            <a:r>
              <a:rPr lang="en-US" dirty="0"/>
              <a:t>Recommendations are generally successful.</a:t>
            </a:r>
          </a:p>
        </p:txBody>
      </p:sp>
    </p:spTree>
    <p:extLst>
      <p:ext uri="{BB962C8B-B14F-4D97-AF65-F5344CB8AC3E}">
        <p14:creationId xmlns:p14="http://schemas.microsoft.com/office/powerpoint/2010/main" val="330232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9251-A399-CA4C-9FB9-3B79E850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A5BB-AEFB-1A42-A427-A30C4007E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variety of venues prevents to make recommendations. For example, Roselawn has all zeros for every similarity scores.</a:t>
            </a:r>
          </a:p>
          <a:p>
            <a:r>
              <a:rPr lang="en-US" dirty="0"/>
              <a:t>In addition to venue similarity, real estate companies must also consider other parameters to recommend a place for their customers.</a:t>
            </a:r>
          </a:p>
          <a:p>
            <a:r>
              <a:rPr lang="en-US" dirty="0"/>
              <a:t>For better recommendations a new metric can be created rather than similarity score which can utilize dissimilar places.</a:t>
            </a:r>
          </a:p>
        </p:txBody>
      </p:sp>
    </p:spTree>
    <p:extLst>
      <p:ext uri="{BB962C8B-B14F-4D97-AF65-F5344CB8AC3E}">
        <p14:creationId xmlns:p14="http://schemas.microsoft.com/office/powerpoint/2010/main" val="13182285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258</TotalTime>
  <Words>280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Recommendation system Based on Similarities Between Venues </vt:lpstr>
      <vt:lpstr>Introduction/Business Problem </vt:lpstr>
      <vt:lpstr>Data</vt:lpstr>
      <vt:lpstr>Data Preprocessing</vt:lpstr>
      <vt:lpstr>Method</vt:lpstr>
      <vt:lpstr>Result Matrix</vt:lpstr>
      <vt:lpstr>Result evaluation</vt:lpstr>
      <vt:lpstr>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2019-07-20T14:21:45Z</dcterms:created>
  <dcterms:modified xsi:type="dcterms:W3CDTF">2019-07-20T18:40:17Z</dcterms:modified>
</cp:coreProperties>
</file>